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4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7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53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1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0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2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8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32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98FDA-B5E7-4413-BBA5-A73304345B99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80A58-27F9-4A82-A11A-931AD2A2A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3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445861"/>
              </p:ext>
            </p:extLst>
          </p:nvPr>
        </p:nvGraphicFramePr>
        <p:xfrm>
          <a:off x="665017" y="536286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49434"/>
              </p:ext>
            </p:extLst>
          </p:nvPr>
        </p:nvGraphicFramePr>
        <p:xfrm>
          <a:off x="665017" y="1612322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69672" y="13959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31381" y="1336501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50525" y="1336501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179263"/>
              </p:ext>
            </p:extLst>
          </p:nvPr>
        </p:nvGraphicFramePr>
        <p:xfrm>
          <a:off x="665017" y="2685009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917904"/>
              </p:ext>
            </p:extLst>
          </p:nvPr>
        </p:nvGraphicFramePr>
        <p:xfrm>
          <a:off x="665017" y="3757696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24119"/>
              </p:ext>
            </p:extLst>
          </p:nvPr>
        </p:nvGraphicFramePr>
        <p:xfrm>
          <a:off x="665017" y="4830383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520902"/>
              </p:ext>
            </p:extLst>
          </p:nvPr>
        </p:nvGraphicFramePr>
        <p:xfrm>
          <a:off x="665017" y="5899721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269672" y="24627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5053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65053" y="4651778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65053" y="5723196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22144" y="5649305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22144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31381" y="24627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622144" y="4651778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50524" y="5723196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50524" y="4545325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55142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50525" y="2477884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631381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50524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65053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139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3445861"/>
              </p:ext>
            </p:extLst>
          </p:nvPr>
        </p:nvGraphicFramePr>
        <p:xfrm>
          <a:off x="665017" y="536286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949434"/>
              </p:ext>
            </p:extLst>
          </p:nvPr>
        </p:nvGraphicFramePr>
        <p:xfrm>
          <a:off x="665017" y="1612322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269672" y="13959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631381" y="1336501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50525" y="1336501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1179263"/>
              </p:ext>
            </p:extLst>
          </p:nvPr>
        </p:nvGraphicFramePr>
        <p:xfrm>
          <a:off x="665017" y="2685009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1917904"/>
              </p:ext>
            </p:extLst>
          </p:nvPr>
        </p:nvGraphicFramePr>
        <p:xfrm>
          <a:off x="665017" y="3757696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424119"/>
              </p:ext>
            </p:extLst>
          </p:nvPr>
        </p:nvGraphicFramePr>
        <p:xfrm>
          <a:off x="665017" y="4830383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TIK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9520902"/>
              </p:ext>
            </p:extLst>
          </p:nvPr>
        </p:nvGraphicFramePr>
        <p:xfrm>
          <a:off x="665017" y="5899721"/>
          <a:ext cx="1063336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541">
                  <a:extLst>
                    <a:ext uri="{9D8B030D-6E8A-4147-A177-3AD203B41FA5}">
                      <a16:colId xmlns:a16="http://schemas.microsoft.com/office/drawing/2014/main" val="141629682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097207045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3466207396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2666003469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08311645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1542520101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4228264584"/>
                    </a:ext>
                  </a:extLst>
                </a:gridCol>
                <a:gridCol w="1337689">
                  <a:extLst>
                    <a:ext uri="{9D8B030D-6E8A-4147-A177-3AD203B41FA5}">
                      <a16:colId xmlns:a16="http://schemas.microsoft.com/office/drawing/2014/main" val="59023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DUN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302566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3269672" y="24627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65053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65053" y="4651778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65053" y="5723196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622144" y="5649305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622144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631381" y="2462760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622144" y="4651778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50524" y="5723196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950524" y="4545325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55142" y="3524942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950525" y="2477884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631381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950524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265053" y="356869"/>
            <a:ext cx="0" cy="8035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75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BD62521D2CAB4995AEE4B6445D8D38" ma:contentTypeVersion="4" ma:contentTypeDescription="Create a new document." ma:contentTypeScope="" ma:versionID="31bc2379549d06d3b6cb679e7056236a">
  <xsd:schema xmlns:xsd="http://www.w3.org/2001/XMLSchema" xmlns:xs="http://www.w3.org/2001/XMLSchema" xmlns:p="http://schemas.microsoft.com/office/2006/metadata/properties" xmlns:ns2="7f7f4dc3-1a9f-4192-ae9d-a8e47843bceb" targetNamespace="http://schemas.microsoft.com/office/2006/metadata/properties" ma:root="true" ma:fieldsID="89ee7d40360abd43b4153139f3fc8976" ns2:_="">
    <xsd:import namespace="7f7f4dc3-1a9f-4192-ae9d-a8e47843bc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7f4dc3-1a9f-4192-ae9d-a8e47843bc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EF663C-AAAF-4BFF-BC36-5F7AB673ED1E}"/>
</file>

<file path=customXml/itemProps2.xml><?xml version="1.0" encoding="utf-8"?>
<ds:datastoreItem xmlns:ds="http://schemas.openxmlformats.org/officeDocument/2006/customXml" ds:itemID="{11834D32-8897-4C51-B1D8-D6BFE57B1117}"/>
</file>

<file path=customXml/itemProps3.xml><?xml version="1.0" encoding="utf-8"?>
<ds:datastoreItem xmlns:ds="http://schemas.openxmlformats.org/officeDocument/2006/customXml" ds:itemID="{AE6A59E4-47B2-4B33-92E7-063AA51D82B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Phillips</dc:creator>
  <cp:lastModifiedBy>Katherine Phillips</cp:lastModifiedBy>
  <cp:revision>1</cp:revision>
  <dcterms:created xsi:type="dcterms:W3CDTF">2019-02-25T20:33:29Z</dcterms:created>
  <dcterms:modified xsi:type="dcterms:W3CDTF">2020-03-11T17:41:13Z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0x010100B2BD62521D2CAB4995AEE4B6445D8D38</vt:lpwstr>
  </property>
</Properties>
</file>